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34" autoAdjust="0"/>
    <p:restoredTop sz="65332" autoAdjust="0"/>
  </p:normalViewPr>
  <p:slideViewPr>
    <p:cSldViewPr snapToGrid="0">
      <p:cViewPr varScale="1">
        <p:scale>
          <a:sx n="64" d="100"/>
          <a:sy n="64" d="100"/>
        </p:scale>
        <p:origin x="176" y="8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 </a:t>
            </a:r>
            <a:r>
              <a:rPr lang="en-US" sz="1200" kern="1200" dirty="0" smtClean="0">
                <a:solidFill>
                  <a:schemeClr val="tx1"/>
                </a:solidFill>
                <a:effectLst/>
                <a:latin typeface="Arial" panose="020B0604020202020204" pitchFamily="34" charset="0"/>
                <a:ea typeface="+mn-ea"/>
                <a:cs typeface="Arial" panose="020B0604020202020204" pitchFamily="34" charset="0"/>
              </a:rPr>
              <a:t>IMPORTANT: This course requires ChefDK version 0.8.1. If you use a later version such as 0.9.0, the exercises and labs won’t work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7584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99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0611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8865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187477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atom.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downloads.chef.io/chef-d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hyperlink" Target="https://downloads.chef.io/chef-dk/"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git-scm.com/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88711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65822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76822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09103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smtClean="0"/>
              <a:t>Install </a:t>
            </a:r>
            <a:r>
              <a:rPr lang="en-US" dirty="0"/>
              <a:t>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65437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16326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1965960" y="3506117"/>
            <a:ext cx="13578840"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r>
              <a:rPr lang="en-US" dirty="0" smtClean="0"/>
              <a:t>Be sure to download ChefDK </a:t>
            </a:r>
            <a:r>
              <a:rPr lang="en-US" dirty="0"/>
              <a:t>version </a:t>
            </a:r>
            <a:r>
              <a:rPr lang="en-US" dirty="0" smtClean="0"/>
              <a:t>0.8.1</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02105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GL: </a:t>
            </a:r>
            <a:r>
              <a:rPr lang="en-US" dirty="0" smtClean="0"/>
              <a:t>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91305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GL: </a:t>
            </a:r>
            <a:r>
              <a:rPr lang="en-US" dirty="0" smtClean="0"/>
              <a:t>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9210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1203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947371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704966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15409</TotalTime>
  <Words>1340</Words>
  <Application>Microsoft Macintosh PowerPoint</Application>
  <PresentationFormat>Custom</PresentationFormat>
  <Paragraphs>122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Courier New</vt:lpstr>
      <vt:lpstr>Gill Sans MT</vt:lpstr>
      <vt:lpstr>Inconsolata</vt:lpstr>
      <vt:lpstr>Wingdings</vt:lpstr>
      <vt:lpstr>Arial</vt:lpstr>
      <vt:lpstr>ChefDk3.2Template</vt:lpstr>
      <vt:lpstr>Workstation Installation</vt:lpstr>
      <vt:lpstr>Objectives</vt:lpstr>
      <vt:lpstr>Installing the ChefDK</vt:lpstr>
      <vt:lpstr>ChefDK</vt:lpstr>
      <vt:lpstr>GL: Download the ChefDK</vt:lpstr>
      <vt:lpstr>GL: Installing ChefDK</vt:lpstr>
      <vt:lpstr>GL: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1983</cp:revision>
  <cp:lastPrinted>2015-02-07T23:49:10Z</cp:lastPrinted>
  <dcterms:created xsi:type="dcterms:W3CDTF">2012-09-13T17:36:07Z</dcterms:created>
  <dcterms:modified xsi:type="dcterms:W3CDTF">2016-02-22T22:51:07Z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